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75" r:id="rId5"/>
    <p:sldId id="274" r:id="rId6"/>
    <p:sldId id="273" r:id="rId7"/>
    <p:sldId id="260" r:id="rId8"/>
  </p:sldIdLst>
  <p:sldSz cx="12192000" cy="6858000"/>
  <p:notesSz cx="7315200" cy="96012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96" autoAdjust="0"/>
  </p:normalViewPr>
  <p:slideViewPr>
    <p:cSldViewPr snapToGrid="0">
      <p:cViewPr varScale="1">
        <p:scale>
          <a:sx n="174" d="100"/>
          <a:sy n="174" d="100"/>
        </p:scale>
        <p:origin x="31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C913C-8B56-4729-A0D5-B463BC0176B1}" type="datetimeFigureOut">
              <a:rPr lang="en-US" smtClean="0"/>
              <a:t>2019-08-10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28D9B-B737-47EE-8170-59A9979B7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2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973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9433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2676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0247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44772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5298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809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91941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227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4374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347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7B8E9-46B2-4947-997B-0B89DBC3661C}" type="datetimeFigureOut">
              <a:rPr lang="lt-LT" smtClean="0"/>
              <a:t>2019-08-10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BDD0C-1BE9-4E93-8726-840A57724D3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237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239"/>
            <a:ext cx="12191999" cy="69784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14650" y="4303455"/>
            <a:ext cx="54716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0" dirty="0" err="1" smtClean="0">
                <a:cs typeface="Arial" panose="020B0604020202020204" pitchFamily="34" charset="0"/>
              </a:rPr>
              <a:t>Briefing</a:t>
            </a:r>
            <a:r>
              <a:rPr lang="lt-LT" sz="8000" dirty="0" smtClean="0">
                <a:cs typeface="Arial" panose="020B0604020202020204" pitchFamily="34" charset="0"/>
              </a:rPr>
              <a:t> </a:t>
            </a:r>
          </a:p>
          <a:p>
            <a:r>
              <a:rPr lang="lt-LT" sz="8000" dirty="0" smtClean="0">
                <a:cs typeface="Arial" panose="020B0604020202020204" pitchFamily="34" charset="0"/>
              </a:rPr>
              <a:t>2019 08 </a:t>
            </a:r>
            <a:r>
              <a:rPr lang="en-US" sz="8000" dirty="0" smtClean="0">
                <a:solidFill>
                  <a:srgbClr val="FF0000"/>
                </a:solidFill>
                <a:cs typeface="Arial" panose="020B0604020202020204" pitchFamily="34" charset="0"/>
              </a:rPr>
              <a:t>10</a:t>
            </a:r>
            <a:endParaRPr lang="lt-LT" sz="80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19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239"/>
            <a:ext cx="12191999" cy="6978479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+mn-lt"/>
                <a:cs typeface="Arial" panose="020B0604020202020204" pitchFamily="34" charset="0"/>
              </a:rPr>
              <a:t>CONTENT</a:t>
            </a:r>
            <a:endParaRPr lang="lt-LT" sz="60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cs typeface="Arial" panose="020B0604020202020204" pitchFamily="34" charset="0"/>
              </a:rPr>
              <a:t>Day 2: Task 3 </a:t>
            </a:r>
            <a:endParaRPr lang="lt-LT" sz="54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239"/>
            <a:ext cx="12191999" cy="6978479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Task 3 “Duration”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sz="3600" dirty="0"/>
              <a:t>All aircrafts emptied out in quarantine 1000</a:t>
            </a:r>
          </a:p>
          <a:p>
            <a:r>
              <a:rPr lang="hu-HU" sz="3600" dirty="0"/>
              <a:t>Fuel measurment 1000-1130</a:t>
            </a:r>
          </a:p>
          <a:p>
            <a:r>
              <a:rPr lang="hu-HU" sz="3600" dirty="0"/>
              <a:t>Open window for take off 1300-1700</a:t>
            </a:r>
          </a:p>
          <a:p>
            <a:r>
              <a:rPr lang="hu-HU" sz="3600" dirty="0"/>
              <a:t>Last landing until </a:t>
            </a:r>
            <a:r>
              <a:rPr lang="en-US" sz="3600" dirty="0" smtClean="0"/>
              <a:t>19</a:t>
            </a:r>
            <a:r>
              <a:rPr lang="hu-HU" sz="3600" dirty="0" smtClean="0"/>
              <a:t>00LT</a:t>
            </a:r>
            <a:endParaRPr lang="en-US" sz="3600" dirty="0" smtClean="0"/>
          </a:p>
          <a:p>
            <a:endParaRPr lang="hu-HU" sz="3600" dirty="0"/>
          </a:p>
          <a:p>
            <a:r>
              <a:rPr lang="hu-HU" sz="3600" dirty="0"/>
              <a:t>Fuel:</a:t>
            </a:r>
          </a:p>
          <a:p>
            <a:pPr marL="0" indent="0">
              <a:buNone/>
            </a:pPr>
            <a:r>
              <a:rPr lang="hu-HU" sz="3600" dirty="0"/>
              <a:t>8 kg for single seater and AL2</a:t>
            </a:r>
          </a:p>
          <a:p>
            <a:pPr marL="0" indent="0">
              <a:buNone/>
            </a:pPr>
            <a:r>
              <a:rPr lang="en-US" sz="3600" dirty="0"/>
              <a:t>8</a:t>
            </a:r>
            <a:r>
              <a:rPr lang="hu-HU" sz="3600" dirty="0" smtClean="0"/>
              <a:t> </a:t>
            </a:r>
            <a:r>
              <a:rPr lang="hu-HU" sz="3600" dirty="0"/>
              <a:t>kg for WL2</a:t>
            </a:r>
          </a:p>
          <a:p>
            <a:pPr marL="0" indent="0">
              <a:buNone/>
            </a:pPr>
            <a:r>
              <a:rPr lang="hu-HU" sz="3600" dirty="0"/>
              <a:t>15 kg for GL2</a:t>
            </a:r>
          </a:p>
          <a:p>
            <a:endParaRPr lang="hu-HU" sz="3600" dirty="0"/>
          </a:p>
          <a:p>
            <a:r>
              <a:rPr lang="hu-HU" sz="3600" dirty="0"/>
              <a:t>After landing 100 m </a:t>
            </a:r>
            <a:r>
              <a:rPr lang="hu-HU" sz="3600" dirty="0" smtClean="0"/>
              <a:t>taxi</a:t>
            </a:r>
            <a:r>
              <a:rPr lang="en-US" sz="3600" dirty="0" smtClean="0"/>
              <a:t> “fuel check”</a:t>
            </a:r>
            <a:r>
              <a:rPr lang="hu-HU" sz="3600" dirty="0" smtClean="0"/>
              <a:t> deck</a:t>
            </a:r>
            <a:endParaRPr lang="hu-HU" sz="3600" dirty="0"/>
          </a:p>
          <a:p>
            <a:endParaRPr lang="hu-HU" sz="3600" dirty="0"/>
          </a:p>
          <a:p>
            <a:endParaRPr lang="lt-LT" sz="3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9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239"/>
            <a:ext cx="12191999" cy="6978479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Fuel check procedure</a:t>
            </a:r>
            <a:endParaRPr lang="lt-LT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05" y="1450561"/>
            <a:ext cx="7824788" cy="546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239"/>
            <a:ext cx="12191999" cy="6978479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Scoring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1</a:t>
            </a:r>
            <a:r>
              <a:rPr lang="en-US" sz="3600" baseline="30000" dirty="0" smtClean="0"/>
              <a:t>st</a:t>
            </a:r>
            <a:r>
              <a:rPr lang="en-US" sz="3600" dirty="0" smtClean="0"/>
              <a:t>  hour – each minute score 3 points.</a:t>
            </a:r>
          </a:p>
          <a:p>
            <a:r>
              <a:rPr lang="en-US" sz="3600" dirty="0" smtClean="0"/>
              <a:t>2</a:t>
            </a:r>
            <a:r>
              <a:rPr lang="en-US" sz="3600" baseline="30000" dirty="0" smtClean="0"/>
              <a:t>nd</a:t>
            </a:r>
            <a:r>
              <a:rPr lang="en-US" sz="3600" dirty="0" smtClean="0"/>
              <a:t>  </a:t>
            </a:r>
            <a:r>
              <a:rPr lang="en-US" sz="3600" dirty="0"/>
              <a:t>hour – each minute score </a:t>
            </a:r>
            <a:r>
              <a:rPr lang="en-US" sz="3600" dirty="0" smtClean="0"/>
              <a:t>2 points.</a:t>
            </a:r>
          </a:p>
          <a:p>
            <a:r>
              <a:rPr lang="en-US" sz="3600" dirty="0" smtClean="0"/>
              <a:t>Afterwards </a:t>
            </a:r>
            <a:r>
              <a:rPr lang="en-US" sz="3600" dirty="0"/>
              <a:t>each minute score </a:t>
            </a:r>
            <a:r>
              <a:rPr lang="en-US" sz="3600" dirty="0" smtClean="0"/>
              <a:t>1 point</a:t>
            </a:r>
            <a:r>
              <a:rPr lang="en-US" sz="3600" dirty="0" smtClean="0"/>
              <a:t>.</a:t>
            </a:r>
          </a:p>
          <a:p>
            <a:endParaRPr lang="en-US" sz="3600" dirty="0">
              <a:solidFill>
                <a:srgbClr val="FF0000"/>
              </a:solidFill>
            </a:endParaRPr>
          </a:p>
          <a:p>
            <a:r>
              <a:rPr lang="en-US" sz="3600" dirty="0" smtClean="0">
                <a:solidFill>
                  <a:srgbClr val="FF0000"/>
                </a:solidFill>
              </a:rPr>
              <a:t>Points will be n</a:t>
            </a:r>
            <a:r>
              <a:rPr lang="en-US" sz="3600" dirty="0" smtClean="0">
                <a:solidFill>
                  <a:srgbClr val="FF0000"/>
                </a:solidFill>
              </a:rPr>
              <a:t>ormalized to 1000.</a:t>
            </a:r>
            <a:endParaRPr lang="lt-LT" sz="3600" dirty="0">
              <a:solidFill>
                <a:srgbClr val="FF0000"/>
              </a:solidFill>
            </a:endParaRPr>
          </a:p>
          <a:p>
            <a:endParaRPr lang="lt-LT" sz="3600" dirty="0">
              <a:solidFill>
                <a:srgbClr val="FF0000"/>
              </a:solidFill>
            </a:endParaRPr>
          </a:p>
          <a:p>
            <a:endParaRPr lang="lt-LT" sz="3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85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239"/>
            <a:ext cx="12191999" cy="6978479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cs typeface="Arial" panose="020B0604020202020204" pitchFamily="34" charset="0"/>
              </a:rPr>
              <a:t>Weather forecast</a:t>
            </a:r>
            <a:endParaRPr lang="lt-LT" dirty="0"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965" y="1623214"/>
            <a:ext cx="8619041" cy="4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0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81425"/>
            <a:ext cx="12191999" cy="7598845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Penalties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20</a:t>
            </a:r>
            <a:r>
              <a:rPr lang="hu-HU" dirty="0"/>
              <a:t>% for aircraft not being anchored in the quarantine</a:t>
            </a:r>
          </a:p>
          <a:p>
            <a:r>
              <a:rPr lang="hu-HU" dirty="0"/>
              <a:t>100% for breaking the quarantine</a:t>
            </a:r>
          </a:p>
          <a:p>
            <a:r>
              <a:rPr lang="hu-HU" dirty="0"/>
              <a:t>100% for using prohibited devices</a:t>
            </a:r>
          </a:p>
          <a:p>
            <a:r>
              <a:rPr lang="hu-HU" dirty="0"/>
              <a:t>100% flying in restricted </a:t>
            </a:r>
            <a:r>
              <a:rPr lang="hu-HU" dirty="0" smtClean="0"/>
              <a:t>airspace</a:t>
            </a:r>
            <a:endParaRPr lang="en-US" dirty="0" smtClean="0"/>
          </a:p>
          <a:p>
            <a:r>
              <a:rPr lang="hu-HU" dirty="0"/>
              <a:t>100% </a:t>
            </a:r>
            <a:r>
              <a:rPr lang="en-US" dirty="0" smtClean="0"/>
              <a:t>failing minimum fuel check</a:t>
            </a:r>
            <a:endParaRPr lang="hu-HU" dirty="0"/>
          </a:p>
          <a:p>
            <a:r>
              <a:rPr lang="hu-HU" dirty="0"/>
              <a:t>100% for </a:t>
            </a:r>
            <a:r>
              <a:rPr lang="hu-HU" dirty="0" smtClean="0"/>
              <a:t>outlanding</a:t>
            </a:r>
            <a:endParaRPr lang="en-US" dirty="0" smtClean="0"/>
          </a:p>
          <a:p>
            <a:r>
              <a:rPr lang="hu-HU" dirty="0" smtClean="0"/>
              <a:t>20</a:t>
            </a:r>
            <a:r>
              <a:rPr lang="hu-HU" dirty="0"/>
              <a:t>% for breaking the rules of approach and </a:t>
            </a:r>
            <a:r>
              <a:rPr lang="hu-HU" dirty="0" smtClean="0"/>
              <a:t>landing</a:t>
            </a:r>
            <a:endParaRPr lang="en-US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877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150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„Office“ tema</vt:lpstr>
      <vt:lpstr>PowerPoint Presentation</vt:lpstr>
      <vt:lpstr>CONTENT</vt:lpstr>
      <vt:lpstr>Task 3 “Duration”</vt:lpstr>
      <vt:lpstr>Fuel check procedure</vt:lpstr>
      <vt:lpstr>Scoring</vt:lpstr>
      <vt:lpstr>Weather forecast</vt:lpstr>
      <vt:lpstr>Penalties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Liuba</dc:creator>
  <cp:lastModifiedBy>Kalinauskas, Povilas</cp:lastModifiedBy>
  <cp:revision>54</cp:revision>
  <dcterms:created xsi:type="dcterms:W3CDTF">2019-07-23T16:35:16Z</dcterms:created>
  <dcterms:modified xsi:type="dcterms:W3CDTF">2019-08-10T18:22:34Z</dcterms:modified>
</cp:coreProperties>
</file>